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3"/>
  </p:notesMasterIdLst>
  <p:sldIdLst>
    <p:sldId id="256" r:id="rId2"/>
  </p:sldIdLst>
  <p:sldSz cx="15243175" cy="79740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58" d="100"/>
          <a:sy n="58" d="100"/>
        </p:scale>
        <p:origin x="2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h Sullivan" userId="2bc50883-77ba-44b1-96e6-2ff8bf6b09d2" providerId="ADAL" clId="{726E48AA-5347-4D4E-B957-487D4FBB613F}"/>
    <pc:docChg chg="undo custSel modSld">
      <pc:chgData name="Hannah Sullivan" userId="2bc50883-77ba-44b1-96e6-2ff8bf6b09d2" providerId="ADAL" clId="{726E48AA-5347-4D4E-B957-487D4FBB613F}" dt="2023-02-09T19:57:54.173" v="6" actId="34135"/>
      <pc:docMkLst>
        <pc:docMk/>
      </pc:docMkLst>
      <pc:sldChg chg="modSp mod">
        <pc:chgData name="Hannah Sullivan" userId="2bc50883-77ba-44b1-96e6-2ff8bf6b09d2" providerId="ADAL" clId="{726E48AA-5347-4D4E-B957-487D4FBB613F}" dt="2023-02-09T19:57:54.173" v="6" actId="34135"/>
        <pc:sldMkLst>
          <pc:docMk/>
          <pc:sldMk cId="3840161404" sldId="256"/>
        </pc:sldMkLst>
        <pc:picChg chg="mod">
          <ac:chgData name="Hannah Sullivan" userId="2bc50883-77ba-44b1-96e6-2ff8bf6b09d2" providerId="ADAL" clId="{726E48AA-5347-4D4E-B957-487D4FBB613F}" dt="2023-02-09T19:57:54.173" v="6" actId="34135"/>
          <ac:picMkLst>
            <pc:docMk/>
            <pc:sldMk cId="3840161404" sldId="256"/>
            <ac:picMk id="13" creationId="{7B9FE082-B6C5-39C8-F2B2-D28519545BC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9214C-3487-A04A-A921-58A0BAE6D544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143000"/>
            <a:ext cx="589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88E75-10C9-924D-9356-3E1BC67A9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39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79425" y="1143000"/>
            <a:ext cx="5899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 b="1" dirty="0">
                <a:latin typeface="Helvetica" pitchFamily="2" charset="0"/>
              </a:rPr>
              <a:t>Pictures need to be placed behind the skin</a:t>
            </a:r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Insert Picture </a:t>
            </a:r>
          </a:p>
          <a:p>
            <a:r>
              <a:rPr lang="en-US" dirty="0">
                <a:latin typeface="Helvetica" pitchFamily="2" charset="0"/>
              </a:rPr>
              <a:t>Menu for Arrange &gt; Send to 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F88E75-10C9-924D-9356-3E1BC67A9E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1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397" y="1305007"/>
            <a:ext cx="11432381" cy="2776138"/>
          </a:xfrm>
        </p:spPr>
        <p:txBody>
          <a:bodyPr anchor="b"/>
          <a:lstStyle>
            <a:lvl1pPr algn="ctr">
              <a:defRPr sz="69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397" y="4188203"/>
            <a:ext cx="11432381" cy="1925207"/>
          </a:xfrm>
        </p:spPr>
        <p:txBody>
          <a:bodyPr/>
          <a:lstStyle>
            <a:lvl1pPr marL="0" indent="0" algn="ctr">
              <a:buNone/>
              <a:defRPr sz="2790"/>
            </a:lvl1pPr>
            <a:lvl2pPr marL="531586" indent="0" algn="ctr">
              <a:buNone/>
              <a:defRPr sz="2325"/>
            </a:lvl2pPr>
            <a:lvl3pPr marL="1063173" indent="0" algn="ctr">
              <a:buNone/>
              <a:defRPr sz="2093"/>
            </a:lvl3pPr>
            <a:lvl4pPr marL="1594759" indent="0" algn="ctr">
              <a:buNone/>
              <a:defRPr sz="1860"/>
            </a:lvl4pPr>
            <a:lvl5pPr marL="2126346" indent="0" algn="ctr">
              <a:buNone/>
              <a:defRPr sz="1860"/>
            </a:lvl5pPr>
            <a:lvl6pPr marL="2657932" indent="0" algn="ctr">
              <a:buNone/>
              <a:defRPr sz="1860"/>
            </a:lvl6pPr>
            <a:lvl7pPr marL="3189519" indent="0" algn="ctr">
              <a:buNone/>
              <a:defRPr sz="1860"/>
            </a:lvl7pPr>
            <a:lvl8pPr marL="3721105" indent="0" algn="ctr">
              <a:buNone/>
              <a:defRPr sz="1860"/>
            </a:lvl8pPr>
            <a:lvl9pPr marL="4252692" indent="0" algn="ctr">
              <a:buNone/>
              <a:defRPr sz="18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3041-7C31-8C45-B249-63B74516F333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5280-2197-944B-AFC5-CCEB9363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5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3041-7C31-8C45-B249-63B74516F333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5280-2197-944B-AFC5-CCEB9363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25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8397" y="424543"/>
            <a:ext cx="3286810" cy="67576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8" y="424543"/>
            <a:ext cx="9669889" cy="67576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3041-7C31-8C45-B249-63B74516F333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5280-2197-944B-AFC5-CCEB9363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76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64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3041-7C31-8C45-B249-63B74516F333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5280-2197-944B-AFC5-CCEB9363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4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029" y="1987967"/>
            <a:ext cx="13147238" cy="3316967"/>
          </a:xfrm>
        </p:spPr>
        <p:txBody>
          <a:bodyPr anchor="b"/>
          <a:lstStyle>
            <a:lvl1pPr>
              <a:defRPr sz="69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029" y="5336314"/>
            <a:ext cx="13147238" cy="1744315"/>
          </a:xfrm>
        </p:spPr>
        <p:txBody>
          <a:bodyPr/>
          <a:lstStyle>
            <a:lvl1pPr marL="0" indent="0">
              <a:buNone/>
              <a:defRPr sz="2790">
                <a:solidFill>
                  <a:schemeClr val="tx1">
                    <a:tint val="75000"/>
                  </a:schemeClr>
                </a:solidFill>
              </a:defRPr>
            </a:lvl1pPr>
            <a:lvl2pPr marL="531586" indent="0">
              <a:buNone/>
              <a:defRPr sz="2325">
                <a:solidFill>
                  <a:schemeClr val="tx1">
                    <a:tint val="75000"/>
                  </a:schemeClr>
                </a:solidFill>
              </a:defRPr>
            </a:lvl2pPr>
            <a:lvl3pPr marL="1063173" indent="0">
              <a:buNone/>
              <a:defRPr sz="2093">
                <a:solidFill>
                  <a:schemeClr val="tx1">
                    <a:tint val="75000"/>
                  </a:schemeClr>
                </a:solidFill>
              </a:defRPr>
            </a:lvl3pPr>
            <a:lvl4pPr marL="1594759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4pPr>
            <a:lvl5pPr marL="2126346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5pPr>
            <a:lvl6pPr marL="2657932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6pPr>
            <a:lvl7pPr marL="3189519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7pPr>
            <a:lvl8pPr marL="3721105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8pPr>
            <a:lvl9pPr marL="4252692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3041-7C31-8C45-B249-63B74516F333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5280-2197-944B-AFC5-CCEB9363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9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968" y="2122712"/>
            <a:ext cx="6478349" cy="505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6858" y="2122712"/>
            <a:ext cx="6478349" cy="505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3041-7C31-8C45-B249-63B74516F333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5280-2197-944B-AFC5-CCEB9363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8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424543"/>
            <a:ext cx="13147238" cy="15412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954" y="1954742"/>
            <a:ext cx="6448577" cy="957988"/>
          </a:xfrm>
        </p:spPr>
        <p:txBody>
          <a:bodyPr anchor="b"/>
          <a:lstStyle>
            <a:lvl1pPr marL="0" indent="0">
              <a:buNone/>
              <a:defRPr sz="2790" b="1"/>
            </a:lvl1pPr>
            <a:lvl2pPr marL="531586" indent="0">
              <a:buNone/>
              <a:defRPr sz="2325" b="1"/>
            </a:lvl2pPr>
            <a:lvl3pPr marL="1063173" indent="0">
              <a:buNone/>
              <a:defRPr sz="2093" b="1"/>
            </a:lvl3pPr>
            <a:lvl4pPr marL="1594759" indent="0">
              <a:buNone/>
              <a:defRPr sz="1860" b="1"/>
            </a:lvl4pPr>
            <a:lvl5pPr marL="2126346" indent="0">
              <a:buNone/>
              <a:defRPr sz="1860" b="1"/>
            </a:lvl5pPr>
            <a:lvl6pPr marL="2657932" indent="0">
              <a:buNone/>
              <a:defRPr sz="1860" b="1"/>
            </a:lvl6pPr>
            <a:lvl7pPr marL="3189519" indent="0">
              <a:buNone/>
              <a:defRPr sz="1860" b="1"/>
            </a:lvl7pPr>
            <a:lvl8pPr marL="3721105" indent="0">
              <a:buNone/>
              <a:defRPr sz="1860" b="1"/>
            </a:lvl8pPr>
            <a:lvl9pPr marL="4252692" indent="0">
              <a:buNone/>
              <a:defRPr sz="18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954" y="2912730"/>
            <a:ext cx="6448577" cy="428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6857" y="1954742"/>
            <a:ext cx="6480335" cy="957988"/>
          </a:xfrm>
        </p:spPr>
        <p:txBody>
          <a:bodyPr anchor="b"/>
          <a:lstStyle>
            <a:lvl1pPr marL="0" indent="0">
              <a:buNone/>
              <a:defRPr sz="2790" b="1"/>
            </a:lvl1pPr>
            <a:lvl2pPr marL="531586" indent="0">
              <a:buNone/>
              <a:defRPr sz="2325" b="1"/>
            </a:lvl2pPr>
            <a:lvl3pPr marL="1063173" indent="0">
              <a:buNone/>
              <a:defRPr sz="2093" b="1"/>
            </a:lvl3pPr>
            <a:lvl4pPr marL="1594759" indent="0">
              <a:buNone/>
              <a:defRPr sz="1860" b="1"/>
            </a:lvl4pPr>
            <a:lvl5pPr marL="2126346" indent="0">
              <a:buNone/>
              <a:defRPr sz="1860" b="1"/>
            </a:lvl5pPr>
            <a:lvl6pPr marL="2657932" indent="0">
              <a:buNone/>
              <a:defRPr sz="1860" b="1"/>
            </a:lvl6pPr>
            <a:lvl7pPr marL="3189519" indent="0">
              <a:buNone/>
              <a:defRPr sz="1860" b="1"/>
            </a:lvl7pPr>
            <a:lvl8pPr marL="3721105" indent="0">
              <a:buNone/>
              <a:defRPr sz="1860" b="1"/>
            </a:lvl8pPr>
            <a:lvl9pPr marL="4252692" indent="0">
              <a:buNone/>
              <a:defRPr sz="18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6857" y="2912730"/>
            <a:ext cx="6480335" cy="428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3041-7C31-8C45-B249-63B74516F333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5280-2197-944B-AFC5-CCEB9363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3041-7C31-8C45-B249-63B74516F333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5280-2197-944B-AFC5-CCEB9363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5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3041-7C31-8C45-B249-63B74516F333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5280-2197-944B-AFC5-CCEB9363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6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31601"/>
            <a:ext cx="4916320" cy="1860603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335" y="1148111"/>
            <a:ext cx="7716857" cy="5666718"/>
          </a:xfrm>
        </p:spPr>
        <p:txBody>
          <a:bodyPr/>
          <a:lstStyle>
            <a:lvl1pPr>
              <a:defRPr sz="3721"/>
            </a:lvl1pPr>
            <a:lvl2pPr>
              <a:defRPr sz="3256"/>
            </a:lvl2pPr>
            <a:lvl3pPr>
              <a:defRPr sz="2790"/>
            </a:lvl3pPr>
            <a:lvl4pPr>
              <a:defRPr sz="2325"/>
            </a:lvl4pPr>
            <a:lvl5pPr>
              <a:defRPr sz="2325"/>
            </a:lvl5pPr>
            <a:lvl6pPr>
              <a:defRPr sz="2325"/>
            </a:lvl6pPr>
            <a:lvl7pPr>
              <a:defRPr sz="2325"/>
            </a:lvl7pPr>
            <a:lvl8pPr>
              <a:defRPr sz="2325"/>
            </a:lvl8pPr>
            <a:lvl9pPr>
              <a:defRPr sz="23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392204"/>
            <a:ext cx="4916320" cy="4431854"/>
          </a:xfrm>
        </p:spPr>
        <p:txBody>
          <a:bodyPr/>
          <a:lstStyle>
            <a:lvl1pPr marL="0" indent="0">
              <a:buNone/>
              <a:defRPr sz="1860"/>
            </a:lvl1pPr>
            <a:lvl2pPr marL="531586" indent="0">
              <a:buNone/>
              <a:defRPr sz="1628"/>
            </a:lvl2pPr>
            <a:lvl3pPr marL="1063173" indent="0">
              <a:buNone/>
              <a:defRPr sz="1395"/>
            </a:lvl3pPr>
            <a:lvl4pPr marL="1594759" indent="0">
              <a:buNone/>
              <a:defRPr sz="1163"/>
            </a:lvl4pPr>
            <a:lvl5pPr marL="2126346" indent="0">
              <a:buNone/>
              <a:defRPr sz="1163"/>
            </a:lvl5pPr>
            <a:lvl6pPr marL="2657932" indent="0">
              <a:buNone/>
              <a:defRPr sz="1163"/>
            </a:lvl6pPr>
            <a:lvl7pPr marL="3189519" indent="0">
              <a:buNone/>
              <a:defRPr sz="1163"/>
            </a:lvl7pPr>
            <a:lvl8pPr marL="3721105" indent="0">
              <a:buNone/>
              <a:defRPr sz="1163"/>
            </a:lvl8pPr>
            <a:lvl9pPr marL="4252692" indent="0">
              <a:buNone/>
              <a:defRPr sz="11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3041-7C31-8C45-B249-63B74516F333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5280-2197-944B-AFC5-CCEB9363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3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31601"/>
            <a:ext cx="4916320" cy="1860603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335" y="1148111"/>
            <a:ext cx="7716857" cy="5666718"/>
          </a:xfrm>
        </p:spPr>
        <p:txBody>
          <a:bodyPr anchor="t"/>
          <a:lstStyle>
            <a:lvl1pPr marL="0" indent="0">
              <a:buNone/>
              <a:defRPr sz="3721"/>
            </a:lvl1pPr>
            <a:lvl2pPr marL="531586" indent="0">
              <a:buNone/>
              <a:defRPr sz="3256"/>
            </a:lvl2pPr>
            <a:lvl3pPr marL="1063173" indent="0">
              <a:buNone/>
              <a:defRPr sz="2790"/>
            </a:lvl3pPr>
            <a:lvl4pPr marL="1594759" indent="0">
              <a:buNone/>
              <a:defRPr sz="2325"/>
            </a:lvl4pPr>
            <a:lvl5pPr marL="2126346" indent="0">
              <a:buNone/>
              <a:defRPr sz="2325"/>
            </a:lvl5pPr>
            <a:lvl6pPr marL="2657932" indent="0">
              <a:buNone/>
              <a:defRPr sz="2325"/>
            </a:lvl6pPr>
            <a:lvl7pPr marL="3189519" indent="0">
              <a:buNone/>
              <a:defRPr sz="2325"/>
            </a:lvl7pPr>
            <a:lvl8pPr marL="3721105" indent="0">
              <a:buNone/>
              <a:defRPr sz="2325"/>
            </a:lvl8pPr>
            <a:lvl9pPr marL="4252692" indent="0">
              <a:buNone/>
              <a:defRPr sz="23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392204"/>
            <a:ext cx="4916320" cy="4431854"/>
          </a:xfrm>
        </p:spPr>
        <p:txBody>
          <a:bodyPr/>
          <a:lstStyle>
            <a:lvl1pPr marL="0" indent="0">
              <a:buNone/>
              <a:defRPr sz="1860"/>
            </a:lvl1pPr>
            <a:lvl2pPr marL="531586" indent="0">
              <a:buNone/>
              <a:defRPr sz="1628"/>
            </a:lvl2pPr>
            <a:lvl3pPr marL="1063173" indent="0">
              <a:buNone/>
              <a:defRPr sz="1395"/>
            </a:lvl3pPr>
            <a:lvl4pPr marL="1594759" indent="0">
              <a:buNone/>
              <a:defRPr sz="1163"/>
            </a:lvl4pPr>
            <a:lvl5pPr marL="2126346" indent="0">
              <a:buNone/>
              <a:defRPr sz="1163"/>
            </a:lvl5pPr>
            <a:lvl6pPr marL="2657932" indent="0">
              <a:buNone/>
              <a:defRPr sz="1163"/>
            </a:lvl6pPr>
            <a:lvl7pPr marL="3189519" indent="0">
              <a:buNone/>
              <a:defRPr sz="1163"/>
            </a:lvl7pPr>
            <a:lvl8pPr marL="3721105" indent="0">
              <a:buNone/>
              <a:defRPr sz="1163"/>
            </a:lvl8pPr>
            <a:lvl9pPr marL="4252692" indent="0">
              <a:buNone/>
              <a:defRPr sz="11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3041-7C31-8C45-B249-63B74516F333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5280-2197-944B-AFC5-CCEB9363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33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969" y="424543"/>
            <a:ext cx="13147238" cy="1541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969" y="2122712"/>
            <a:ext cx="13147238" cy="505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7390729"/>
            <a:ext cx="3429714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E3041-7C31-8C45-B249-63B74516F333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7390729"/>
            <a:ext cx="5144572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7390729"/>
            <a:ext cx="3429714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25280-2197-944B-AFC5-CCEB93633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6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1063173" rtl="0" eaLnBrk="1" latinLnBrk="0" hangingPunct="1">
        <a:lnSpc>
          <a:spcPct val="90000"/>
        </a:lnSpc>
        <a:spcBef>
          <a:spcPct val="0"/>
        </a:spcBef>
        <a:buNone/>
        <a:defRPr sz="51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793" indent="-265793" algn="l" defTabSz="1063173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3256" kern="1200">
          <a:solidFill>
            <a:schemeClr val="tx1"/>
          </a:solidFill>
          <a:latin typeface="+mn-lt"/>
          <a:ea typeface="+mn-ea"/>
          <a:cs typeface="+mn-cs"/>
        </a:defRPr>
      </a:lvl1pPr>
      <a:lvl2pPr marL="797380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790" kern="1200">
          <a:solidFill>
            <a:schemeClr val="tx1"/>
          </a:solidFill>
          <a:latin typeface="+mn-lt"/>
          <a:ea typeface="+mn-ea"/>
          <a:cs typeface="+mn-cs"/>
        </a:defRPr>
      </a:lvl2pPr>
      <a:lvl3pPr marL="1328966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325" kern="1200">
          <a:solidFill>
            <a:schemeClr val="tx1"/>
          </a:solidFill>
          <a:latin typeface="+mn-lt"/>
          <a:ea typeface="+mn-ea"/>
          <a:cs typeface="+mn-cs"/>
        </a:defRPr>
      </a:lvl3pPr>
      <a:lvl4pPr marL="1860553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392139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92372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455312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986898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51848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1pPr>
      <a:lvl2pPr marL="53158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2pPr>
      <a:lvl3pPr marL="1063173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3pPr>
      <a:lvl4pPr marL="159475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12634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65793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18951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721105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25269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Graphical user interface&#10;&#10;Description automatically generated">
            <a:extLst>
              <a:ext uri="{FF2B5EF4-FFF2-40B4-BE49-F238E27FC236}">
                <a16:creationId xmlns:a16="http://schemas.microsoft.com/office/drawing/2014/main" id="{7B9FE082-B6C5-39C8-F2B2-D28519545BC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2" y="0"/>
            <a:ext cx="15236971" cy="797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161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18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Cunningham</dc:creator>
  <cp:lastModifiedBy>Hannah Sullivan</cp:lastModifiedBy>
  <cp:revision>5</cp:revision>
  <dcterms:created xsi:type="dcterms:W3CDTF">2022-11-04T22:04:05Z</dcterms:created>
  <dcterms:modified xsi:type="dcterms:W3CDTF">2023-02-09T19:57:55Z</dcterms:modified>
</cp:coreProperties>
</file>