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4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7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5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1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2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4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6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3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6447-3401-41B6-9429-FA87B657ABF2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C356-B152-4166-92CC-B1321BC65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115E6-48DC-4F76-BCF1-50BF69DF17D6}"/>
              </a:ext>
            </a:extLst>
          </p:cNvPr>
          <p:cNvSpPr/>
          <p:nvPr/>
        </p:nvSpPr>
        <p:spPr>
          <a:xfrm>
            <a:off x="0" y="0"/>
            <a:ext cx="7772400" cy="50292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762A824-1569-46B1-BA04-B9052E827DB6}"/>
              </a:ext>
            </a:extLst>
          </p:cNvPr>
          <p:cNvGrpSpPr/>
          <p:nvPr/>
        </p:nvGrpSpPr>
        <p:grpSpPr>
          <a:xfrm>
            <a:off x="2027025" y="694818"/>
            <a:ext cx="3718351" cy="1650907"/>
            <a:chOff x="1199385" y="694818"/>
            <a:chExt cx="3718351" cy="1650907"/>
          </a:xfrm>
        </p:grpSpPr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id="{8F3AF292-B28C-4262-9E7F-F13E25C9B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9385" y="694818"/>
              <a:ext cx="1650907" cy="165090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962289D-ABDA-4D3F-A6B7-9438E61E9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75577" y="694818"/>
              <a:ext cx="1642159" cy="1650907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8C4D722-4A4A-4B98-8ECC-0634149B5F87}"/>
              </a:ext>
            </a:extLst>
          </p:cNvPr>
          <p:cNvSpPr txBox="1"/>
          <p:nvPr/>
        </p:nvSpPr>
        <p:spPr>
          <a:xfrm>
            <a:off x="716692" y="2743200"/>
            <a:ext cx="6532605" cy="1168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3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[Name] Fire Fighters </a:t>
            </a:r>
            <a:br>
              <a:rPr lang="en-US" sz="3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The Boot!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DC7E42-7573-4E3D-9A4E-1DA1C0D5BAA1}"/>
              </a:ext>
            </a:extLst>
          </p:cNvPr>
          <p:cNvSpPr txBox="1"/>
          <p:nvPr/>
        </p:nvSpPr>
        <p:spPr>
          <a:xfrm>
            <a:off x="1542536" y="7941961"/>
            <a:ext cx="4687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Scan the QR Code to Donate </a:t>
            </a:r>
          </a:p>
        </p:txBody>
      </p:sp>
      <p:pic>
        <p:nvPicPr>
          <p:cNvPr id="14" name="Picture 13" descr="Qr code&#10;&#10;Description automatically generated">
            <a:extLst>
              <a:ext uri="{FF2B5EF4-FFF2-40B4-BE49-F238E27FC236}">
                <a16:creationId xmlns:a16="http://schemas.microsoft.com/office/drawing/2014/main" id="{9CC89B94-31FA-4D86-BE51-F2E3F3DA2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27" y="5426675"/>
            <a:ext cx="2491946" cy="2491946"/>
          </a:xfrm>
          <a:prstGeom prst="rect">
            <a:avLst/>
          </a:prstGeom>
        </p:spPr>
      </p:pic>
      <p:pic>
        <p:nvPicPr>
          <p:cNvPr id="16" name="Graphic 15" descr="Arrow: Slight curve with solid fill">
            <a:extLst>
              <a:ext uri="{FF2B5EF4-FFF2-40B4-BE49-F238E27FC236}">
                <a16:creationId xmlns:a16="http://schemas.microsoft.com/office/drawing/2014/main" id="{001FD69E-D20D-4479-9200-FBF93FA5DE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3951771">
            <a:off x="5131660" y="7074591"/>
            <a:ext cx="914400" cy="9144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F9F7395-2F01-43F0-A8D0-0615BA0D4057}"/>
              </a:ext>
            </a:extLst>
          </p:cNvPr>
          <p:cNvGrpSpPr/>
          <p:nvPr/>
        </p:nvGrpSpPr>
        <p:grpSpPr>
          <a:xfrm>
            <a:off x="320429" y="9177025"/>
            <a:ext cx="7131542" cy="566330"/>
            <a:chOff x="320429" y="9265568"/>
            <a:chExt cx="7131542" cy="566330"/>
          </a:xfrm>
        </p:grpSpPr>
        <p:pic>
          <p:nvPicPr>
            <p:cNvPr id="18" name="Picture 17" descr="Logo&#10;&#10;Description automatically generated">
              <a:extLst>
                <a:ext uri="{FF2B5EF4-FFF2-40B4-BE49-F238E27FC236}">
                  <a16:creationId xmlns:a16="http://schemas.microsoft.com/office/drawing/2014/main" id="{0B8287F5-8067-4F4E-A4CB-CD3892AEC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2308" y="9265568"/>
              <a:ext cx="943884" cy="566330"/>
            </a:xfrm>
            <a:prstGeom prst="rect">
              <a:avLst/>
            </a:prstGeom>
          </p:spPr>
        </p:pic>
        <p:pic>
          <p:nvPicPr>
            <p:cNvPr id="20" name="Picture 19" descr="Logo, icon&#10;&#10;Description automatically generated">
              <a:extLst>
                <a:ext uri="{FF2B5EF4-FFF2-40B4-BE49-F238E27FC236}">
                  <a16:creationId xmlns:a16="http://schemas.microsoft.com/office/drawing/2014/main" id="{E1288CE3-B000-4C1E-BF53-F8EC0ECF1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4388" y="9361431"/>
              <a:ext cx="943884" cy="374604"/>
            </a:xfrm>
            <a:prstGeom prst="rect">
              <a:avLst/>
            </a:prstGeom>
          </p:spPr>
        </p:pic>
        <p:pic>
          <p:nvPicPr>
            <p:cNvPr id="22" name="Picture 21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A8AC1540-6629-47CD-B5FB-9AEBF92393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055" t="25994" r="10891" b="26904"/>
            <a:stretch/>
          </p:blipFill>
          <p:spPr>
            <a:xfrm>
              <a:off x="5581276" y="9321415"/>
              <a:ext cx="736738" cy="45463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24" name="Picture 23" descr="Text, logo&#10;&#10;Description automatically generated">
              <a:extLst>
                <a:ext uri="{FF2B5EF4-FFF2-40B4-BE49-F238E27FC236}">
                  <a16:creationId xmlns:a16="http://schemas.microsoft.com/office/drawing/2014/main" id="{C91CE86E-B128-48C8-8D3F-3C61ADF06D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80" r="21946"/>
            <a:stretch/>
          </p:blipFill>
          <p:spPr>
            <a:xfrm>
              <a:off x="4856267" y="9283266"/>
              <a:ext cx="534934" cy="530935"/>
            </a:xfrm>
            <a:prstGeom prst="rect">
              <a:avLst/>
            </a:prstGeom>
          </p:spPr>
        </p:pic>
        <p:pic>
          <p:nvPicPr>
            <p:cNvPr id="26" name="Picture 25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AA910DD0-AAD7-492C-AC8E-88BE31CE5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429" y="9355163"/>
              <a:ext cx="943884" cy="387140"/>
            </a:xfrm>
            <a:prstGeom prst="rect">
              <a:avLst/>
            </a:prstGeom>
          </p:spPr>
        </p:pic>
        <p:pic>
          <p:nvPicPr>
            <p:cNvPr id="28" name="Picture 27" descr="Logo&#10;&#10;Description automatically generated">
              <a:extLst>
                <a:ext uri="{FF2B5EF4-FFF2-40B4-BE49-F238E27FC236}">
                  <a16:creationId xmlns:a16="http://schemas.microsoft.com/office/drawing/2014/main" id="{8B8562DC-71E3-4DE4-83C4-CBFB6FE2E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8087" y="9283266"/>
              <a:ext cx="943884" cy="530935"/>
            </a:xfrm>
            <a:prstGeom prst="rect">
              <a:avLst/>
            </a:prstGeom>
          </p:spPr>
        </p:pic>
        <p:pic>
          <p:nvPicPr>
            <p:cNvPr id="30" name="Picture 29" descr="Logo&#10;&#10;Description automatically generated">
              <a:extLst>
                <a:ext uri="{FF2B5EF4-FFF2-40B4-BE49-F238E27FC236}">
                  <a16:creationId xmlns:a16="http://schemas.microsoft.com/office/drawing/2014/main" id="{25CE3BA0-166D-42A4-9436-DBC43F965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8347" y="9395905"/>
              <a:ext cx="943886" cy="3056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756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c72bdd-d9c2-4705-8212-0b922216ea8a">
      <Terms xmlns="http://schemas.microsoft.com/office/infopath/2007/PartnerControls"/>
    </lcf76f155ced4ddcb4097134ff3c332f>
    <TaxCatchAll xmlns="68dd7997-1204-4884-a1a1-d773e98182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7ECD403BEB4C4F94289DE25156AD3A" ma:contentTypeVersion="16" ma:contentTypeDescription="Create a new document." ma:contentTypeScope="" ma:versionID="7582d725cb83e1c12eb7d2073c5b9ad2">
  <xsd:schema xmlns:xsd="http://www.w3.org/2001/XMLSchema" xmlns:xs="http://www.w3.org/2001/XMLSchema" xmlns:p="http://schemas.microsoft.com/office/2006/metadata/properties" xmlns:ns2="b3c72bdd-d9c2-4705-8212-0b922216ea8a" xmlns:ns3="68dd7997-1204-4884-a1a1-d773e981824a" targetNamespace="http://schemas.microsoft.com/office/2006/metadata/properties" ma:root="true" ma:fieldsID="b40a9c85b8f49c145f908efbf19e86b6" ns2:_="" ns3:_="">
    <xsd:import namespace="b3c72bdd-d9c2-4705-8212-0b922216ea8a"/>
    <xsd:import namespace="68dd7997-1204-4884-a1a1-d773e98182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72bdd-d9c2-4705-8212-0b922216ea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05439e4-6f6b-4415-973b-fc2fed44d9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d7997-1204-4884-a1a1-d773e98182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1597372-ca36-42be-bec8-faae36c7b47e}" ma:internalName="TaxCatchAll" ma:showField="CatchAllData" ma:web="68dd7997-1204-4884-a1a1-d773e98182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2DD674-E487-4ECD-B654-DB6CF55BB046}">
  <ds:schemaRefs>
    <ds:schemaRef ds:uri="http://schemas.microsoft.com/office/2006/metadata/properties"/>
    <ds:schemaRef ds:uri="http://schemas.microsoft.com/office/infopath/2007/PartnerControls"/>
    <ds:schemaRef ds:uri="b3c72bdd-d9c2-4705-8212-0b922216ea8a"/>
    <ds:schemaRef ds:uri="68dd7997-1204-4884-a1a1-d773e981824a"/>
  </ds:schemaRefs>
</ds:datastoreItem>
</file>

<file path=customXml/itemProps2.xml><?xml version="1.0" encoding="utf-8"?>
<ds:datastoreItem xmlns:ds="http://schemas.openxmlformats.org/officeDocument/2006/customXml" ds:itemID="{120AEDA6-8926-4AA0-9120-4E470C89B9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72bdd-d9c2-4705-8212-0b922216ea8a"/>
    <ds:schemaRef ds:uri="68dd7997-1204-4884-a1a1-d773e98182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435518-F1FB-4912-925D-6A3978B2E3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Jacklyn Adkins</dc:creator>
  <cp:lastModifiedBy>Hannah Sullivan</cp:lastModifiedBy>
  <cp:revision>6</cp:revision>
  <dcterms:created xsi:type="dcterms:W3CDTF">2022-05-27T17:02:41Z</dcterms:created>
  <dcterms:modified xsi:type="dcterms:W3CDTF">2022-06-01T14:56:20Z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0x010100677ECD403BEB4C4F94289DE25156AD3A</vt:lpwstr>
  </property>
</Properties>
</file>